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1DE9F09-C0D9-4291-91B0-83C7803547C4}" type="datetimeFigureOut">
              <a:rPr lang="ru-RU" smtClean="0"/>
              <a:pPr/>
              <a:t>03.05.2011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2E8334-5FE3-4439-A351-2AB51C43FD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«Славься город, Елабуга древняя, о тебе разговор поведем…»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Литературно- музыкальная композиция</a:t>
            </a:r>
          </a:p>
          <a:p>
            <a:r>
              <a:rPr lang="ru-RU" dirty="0" smtClean="0"/>
              <a:t>Составила и провела учитель начальных </a:t>
            </a:r>
            <a:r>
              <a:rPr lang="ru-RU" dirty="0" smtClean="0"/>
              <a:t>классов высшей кв. </a:t>
            </a:r>
            <a:r>
              <a:rPr lang="ru-RU" smtClean="0"/>
              <a:t>категории</a:t>
            </a:r>
            <a:endParaRPr lang="ru-RU" smtClean="0"/>
          </a:p>
          <a:p>
            <a:r>
              <a:rPr lang="ru-RU" dirty="0" err="1" smtClean="0"/>
              <a:t>Крахалева</a:t>
            </a:r>
            <a:r>
              <a:rPr lang="ru-RU" dirty="0" smtClean="0"/>
              <a:t> Лариса  Викторовна</a:t>
            </a:r>
            <a:endParaRPr lang="ru-RU" dirty="0"/>
          </a:p>
        </p:txBody>
      </p:sp>
      <p:pic>
        <p:nvPicPr>
          <p:cNvPr id="1026" name="Picture 2" descr="C:\Users\Лариса\Desktop\Елабуга\Елабуга 10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7"/>
            <a:ext cx="3857652" cy="3286148"/>
          </a:xfrm>
          <a:prstGeom prst="rect">
            <a:avLst/>
          </a:prstGeom>
          <a:noFill/>
        </p:spPr>
      </p:pic>
      <p:pic>
        <p:nvPicPr>
          <p:cNvPr id="6146" name="Picture 2" descr="C:\Users\Лариса\Desktop\Елабуга\Елабуга11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857232"/>
            <a:ext cx="3714776" cy="3143272"/>
          </a:xfrm>
          <a:prstGeom prst="rect">
            <a:avLst/>
          </a:prstGeom>
          <a:noFill/>
        </p:spPr>
      </p:pic>
      <p:pic>
        <p:nvPicPr>
          <p:cNvPr id="2050" name="Picture 2" descr="C:\Users\Лариса\Desktop\Елабуга\елабуга 9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836447"/>
            <a:ext cx="3230645" cy="2021182"/>
          </a:xfrm>
          <a:prstGeom prst="rect">
            <a:avLst/>
          </a:prstGeom>
          <a:noFill/>
        </p:spPr>
      </p:pic>
      <p:pic>
        <p:nvPicPr>
          <p:cNvPr id="7" name="Picture 2" descr="C:\Users\Лариса\Desktop\Елабуга\Елабуга11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7750" y="1142984"/>
            <a:ext cx="3557178" cy="3009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– то город был селом…</a:t>
            </a:r>
            <a:endParaRPr lang="ru-RU" dirty="0"/>
          </a:p>
        </p:txBody>
      </p:sp>
      <p:pic>
        <p:nvPicPr>
          <p:cNvPr id="1027" name="Picture 3" descr="C:\Users\Лариса\Desktop\Елабуга\елабуга 9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71679"/>
            <a:ext cx="4286280" cy="3562372"/>
          </a:xfrm>
          <a:prstGeom prst="rect">
            <a:avLst/>
          </a:prstGeom>
          <a:noFill/>
        </p:spPr>
      </p:pic>
      <p:pic>
        <p:nvPicPr>
          <p:cNvPr id="1026" name="Picture 2" descr="C:\Users\Лариса\Desktop\Елабуга\деревн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00174"/>
            <a:ext cx="2571768" cy="2428892"/>
          </a:xfrm>
          <a:prstGeom prst="rect">
            <a:avLst/>
          </a:prstGeom>
          <a:noFill/>
        </p:spPr>
      </p:pic>
      <p:pic>
        <p:nvPicPr>
          <p:cNvPr id="3" name="Picture 2" descr="C:\Users\Лариса\Desktop\Елабуга\дом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429132"/>
            <a:ext cx="257176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На горе древнее древнего башня дивная стоит…</a:t>
            </a:r>
            <a:endParaRPr lang="ru-RU" i="1" dirty="0"/>
          </a:p>
        </p:txBody>
      </p:sp>
      <p:pic>
        <p:nvPicPr>
          <p:cNvPr id="2050" name="Picture 2" descr="C:\Users\Лариса\Desktop\Елабуга\i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28802"/>
            <a:ext cx="5000660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i="1" strike="sngStrike" dirty="0" smtClean="0">
                <a:solidFill>
                  <a:srgbClr val="7030A0"/>
                </a:solidFill>
                <a:latin typeface="Arial Black" pitchFamily="34" charset="0"/>
              </a:rPr>
              <a:t>Есть художник баталист, есть художник маринист, в нашем городе родился кто…?</a:t>
            </a:r>
            <a:endParaRPr lang="ru-RU" sz="1800" i="1" strike="sngStrike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Лариса\Desktop\Елабуга\Шишк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1181216"/>
            <a:ext cx="3743706" cy="5033866"/>
          </a:xfrm>
          <a:prstGeom prst="rect">
            <a:avLst/>
          </a:prstGeom>
          <a:noFill/>
        </p:spPr>
      </p:pic>
      <p:pic>
        <p:nvPicPr>
          <p:cNvPr id="1026" name="Picture 2" descr="C:\Users\Лариса\Desktop\Елабуга\i (2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42984"/>
            <a:ext cx="4214843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Постамент, скульптура, кивер, аксельбант, стройная фигура, мужественный взгляд. « Кто это?»- вы  спросите, глядя на меня.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2400" dirty="0" smtClean="0"/>
              <a:t>Дурова Надежда! – вам отвечу я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4098" name="Picture 2" descr="C:\Users\Лариса\Desktop\Елабуга\Елабуга 7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2285992"/>
            <a:ext cx="2928958" cy="401363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055192"/>
            <a:ext cx="2071702" cy="280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214554"/>
            <a:ext cx="292895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5500726" cy="5357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Ранима, грустна и мудра…</a:t>
            </a:r>
            <a:br>
              <a:rPr lang="ru-RU" dirty="0" smtClean="0"/>
            </a:br>
            <a:r>
              <a:rPr lang="ru-RU" dirty="0" smtClean="0"/>
              <a:t>Среди многих жила одна.</a:t>
            </a:r>
            <a:br>
              <a:rPr lang="ru-RU" dirty="0" smtClean="0"/>
            </a:br>
            <a:r>
              <a:rPr lang="ru-RU" dirty="0" smtClean="0"/>
              <a:t>В ее сердце горел огонь, но невеселый был он.</a:t>
            </a:r>
            <a:br>
              <a:rPr lang="ru-RU" dirty="0" smtClean="0"/>
            </a:br>
            <a:r>
              <a:rPr lang="ru-RU" dirty="0" smtClean="0"/>
              <a:t>Душа у нее пилигрима,</a:t>
            </a:r>
            <a:br>
              <a:rPr lang="ru-RU" dirty="0" smtClean="0"/>
            </a:br>
            <a:r>
              <a:rPr lang="ru-RU" dirty="0" smtClean="0"/>
              <a:t>Жизнь странника в чудо- стихах.</a:t>
            </a:r>
            <a:br>
              <a:rPr lang="ru-RU" dirty="0" smtClean="0"/>
            </a:br>
            <a:r>
              <a:rPr lang="ru-RU" dirty="0" smtClean="0"/>
              <a:t>Имя поэта – Марина-</a:t>
            </a:r>
            <a:br>
              <a:rPr lang="ru-RU" dirty="0" smtClean="0"/>
            </a:br>
            <a:r>
              <a:rPr lang="ru-RU" dirty="0" smtClean="0"/>
              <a:t>Начертано в наших сердцах.</a:t>
            </a:r>
            <a:endParaRPr lang="ru-RU" dirty="0"/>
          </a:p>
        </p:txBody>
      </p:sp>
      <p:pic>
        <p:nvPicPr>
          <p:cNvPr id="5122" name="Picture 2" descr="C:\Users\Лариса\Desktop\Елабуга\Цветае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3218" y="4000504"/>
            <a:ext cx="3271494" cy="2714644"/>
          </a:xfrm>
          <a:prstGeom prst="rect">
            <a:avLst/>
          </a:prstGeom>
          <a:noFill/>
        </p:spPr>
      </p:pic>
      <p:pic>
        <p:nvPicPr>
          <p:cNvPr id="1026" name="Picture 2" descr="C:\Users\Лариса\Desktop\Елабуга\мар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8060" y="785794"/>
            <a:ext cx="3208782" cy="3065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На площади Вечный огонь</a:t>
            </a:r>
            <a:br>
              <a:rPr lang="ru-RU" i="1" dirty="0" smtClean="0"/>
            </a:br>
            <a:r>
              <a:rPr lang="ru-RU" i="1" dirty="0" smtClean="0"/>
              <a:t>Во славу героев горит…</a:t>
            </a:r>
            <a:endParaRPr lang="ru-RU" i="1" dirty="0"/>
          </a:p>
        </p:txBody>
      </p:sp>
      <p:pic>
        <p:nvPicPr>
          <p:cNvPr id="1026" name="Picture 2" descr="C:\Users\Лариса\Desktop\Елабуга\вечный огон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14380"/>
            <a:ext cx="4143404" cy="452926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210" y="3357562"/>
            <a:ext cx="3688194" cy="310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Современная Елабуга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Быстро время летит,</a:t>
            </a:r>
          </a:p>
          <a:p>
            <a:r>
              <a:rPr lang="ru-RU" dirty="0" smtClean="0"/>
              <a:t>Но не старится город,</a:t>
            </a:r>
          </a:p>
          <a:p>
            <a:r>
              <a:rPr lang="ru-RU" dirty="0" smtClean="0"/>
              <a:t>Хорошеет на вид ,</a:t>
            </a:r>
          </a:p>
          <a:p>
            <a:r>
              <a:rPr lang="ru-RU" dirty="0" smtClean="0"/>
              <a:t>Поднимается в гору.</a:t>
            </a:r>
          </a:p>
          <a:p>
            <a:endParaRPr lang="ru-RU" dirty="0" smtClean="0"/>
          </a:p>
          <a:p>
            <a:r>
              <a:rPr lang="ru-RU" dirty="0" smtClean="0"/>
              <a:t>Заповедная даль </a:t>
            </a:r>
          </a:p>
          <a:p>
            <a:r>
              <a:rPr lang="ru-RU" dirty="0" smtClean="0"/>
              <a:t>Позвала нас в дорогу.</a:t>
            </a:r>
          </a:p>
          <a:p>
            <a:r>
              <a:rPr lang="ru-RU" dirty="0" smtClean="0"/>
              <a:t>Где прервется асфальт, </a:t>
            </a:r>
          </a:p>
          <a:p>
            <a:r>
              <a:rPr lang="ru-RU" dirty="0" smtClean="0"/>
              <a:t>Там встречает природа.</a:t>
            </a:r>
          </a:p>
          <a:p>
            <a:endParaRPr lang="ru-RU" dirty="0" smtClean="0"/>
          </a:p>
          <a:p>
            <a:r>
              <a:rPr lang="ru-RU" dirty="0" smtClean="0"/>
              <a:t>Лес, озера, поля,</a:t>
            </a:r>
          </a:p>
          <a:p>
            <a:r>
              <a:rPr lang="ru-RU" dirty="0" smtClean="0"/>
              <a:t>Полноводная Кама,</a:t>
            </a:r>
          </a:p>
          <a:p>
            <a:r>
              <a:rPr lang="ru-RU" dirty="0" smtClean="0"/>
              <a:t>Неба синь,</a:t>
            </a:r>
          </a:p>
          <a:p>
            <a:r>
              <a:rPr lang="ru-RU" dirty="0" smtClean="0"/>
              <a:t>Берега с заливными лугами.</a:t>
            </a:r>
          </a:p>
          <a:p>
            <a:endParaRPr lang="ru-RU" dirty="0" smtClean="0"/>
          </a:p>
          <a:p>
            <a:r>
              <a:rPr lang="ru-RU" dirty="0" smtClean="0"/>
              <a:t>Быстро время летит, </a:t>
            </a:r>
          </a:p>
          <a:p>
            <a:r>
              <a:rPr lang="ru-RU" dirty="0" smtClean="0"/>
              <a:t>Но не старится город.</a:t>
            </a:r>
          </a:p>
          <a:p>
            <a:r>
              <a:rPr lang="ru-RU" dirty="0" smtClean="0"/>
              <a:t>Свежий воздух бодрит:</a:t>
            </a:r>
          </a:p>
          <a:p>
            <a:r>
              <a:rPr lang="ru-RU" dirty="0" smtClean="0"/>
              <a:t>- Расцветай и </a:t>
            </a:r>
            <a:r>
              <a:rPr lang="ru-RU" smtClean="0"/>
              <a:t>будь молод!</a:t>
            </a:r>
            <a:endParaRPr lang="ru-RU" dirty="0" smtClean="0"/>
          </a:p>
        </p:txBody>
      </p:sp>
      <p:pic>
        <p:nvPicPr>
          <p:cNvPr id="1026" name="Picture 2" descr="C:\Users\Лариса\Desktop\Елабуга\elabuga_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642918"/>
            <a:ext cx="5340350" cy="3572876"/>
          </a:xfrm>
          <a:prstGeom prst="rect">
            <a:avLst/>
          </a:prstGeom>
          <a:noFill/>
        </p:spPr>
      </p:pic>
      <p:pic>
        <p:nvPicPr>
          <p:cNvPr id="1027" name="Picture 3" descr="C:\Users\Лариса\Desktop\Елабуга\елабуга 8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714752"/>
            <a:ext cx="207170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13586"/>
            <a:ext cx="4286280" cy="3029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175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«Славься город, Елабуга древняя, о тебе разговор поведем…»</vt:lpstr>
      <vt:lpstr>Когда – то город был селом…</vt:lpstr>
      <vt:lpstr>На горе древнее древнего башня дивная стоит…</vt:lpstr>
      <vt:lpstr>Есть художник баталист, есть художник маринист, в нашем городе родился кто…?</vt:lpstr>
      <vt:lpstr>Постамент, скульптура, кивер, аксельбант, стройная фигура, мужественный взгляд. « Кто это?»- вы  спросите, глядя на меня. </vt:lpstr>
      <vt:lpstr>Ранима, грустна и мудра… Среди многих жила одна. В ее сердце горел огонь, но невеселый был он. Душа у нее пилигрима, Жизнь странника в чудо- стихах. Имя поэта – Марина- Начертано в наших сердцах.</vt:lpstr>
      <vt:lpstr>На площади Вечный огонь Во славу героев горит…</vt:lpstr>
      <vt:lpstr>Современная Елабуга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«Славься город, Елабуга древняя, о тебе разговор поведем…»</dc:title>
  <dc:creator>Лариса</dc:creator>
  <cp:lastModifiedBy>school</cp:lastModifiedBy>
  <cp:revision>20</cp:revision>
  <dcterms:created xsi:type="dcterms:W3CDTF">2011-04-28T05:51:25Z</dcterms:created>
  <dcterms:modified xsi:type="dcterms:W3CDTF">2011-05-03T09:38:44Z</dcterms:modified>
</cp:coreProperties>
</file>